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1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935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555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058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47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607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844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301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39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32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981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974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54FB4-C06D-4326-9D14-49D7162448BF}" type="datetimeFigureOut">
              <a:rPr lang="es-AR" smtClean="0"/>
              <a:t>29/03/2020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9226-EC25-475A-98E8-E8B5822B189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606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EE01E-6792-43A7-90E1-D1288301B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1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6AE96B-011B-46A6-A985-B293AA7BF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D845F7-B5F6-4305-98AE-6D6B0776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7" y="751114"/>
            <a:ext cx="10276114" cy="86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8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802359-E308-40E9-8906-08BD207B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3572"/>
          <a:stretch/>
        </p:blipFill>
        <p:spPr>
          <a:xfrm>
            <a:off x="20" y="10"/>
            <a:ext cx="10799742" cy="107997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853319" y="282348"/>
            <a:ext cx="2219622" cy="16623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608" y="2187366"/>
            <a:ext cx="764673" cy="4301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581146" y="9723944"/>
            <a:ext cx="1016305" cy="5716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993" y="9009420"/>
            <a:ext cx="2003665" cy="179034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F1C7BF-D97E-47F5-8603-D3DC642BE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6" r="16825" b="1"/>
          <a:stretch/>
        </p:blipFill>
        <p:spPr>
          <a:xfrm>
            <a:off x="20" y="10"/>
            <a:ext cx="10799742" cy="107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4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C560A3-7447-41AA-A267-DB02F31D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99763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82674D-8FBF-423B-B65F-9EBAC8D9E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7B69BC-CE1C-4EFA-9B09-AB37D14C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8" r="19833" b="1"/>
          <a:stretch/>
        </p:blipFill>
        <p:spPr>
          <a:xfrm>
            <a:off x="20" y="10"/>
            <a:ext cx="10799742" cy="107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B6D636-1E52-4081-9F79-ECA14507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8" r="12172"/>
          <a:stretch/>
        </p:blipFill>
        <p:spPr>
          <a:xfrm>
            <a:off x="20" y="10"/>
            <a:ext cx="10799742" cy="107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1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12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B28AA5-576B-46CA-A087-8167E9FE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19" y="-1"/>
            <a:ext cx="10886282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808E9C-2C64-4B57-A539-8E6D0CA4C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964"/>
            <a:ext cx="10799763" cy="75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FE7F3B-1182-47C6-966E-DDD21BCF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107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778269-5BC2-47C7-87B5-AC926A279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99763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601115-74C5-4495-A437-48766D40B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99763" cy="107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7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EE50F1-1574-4862-B15C-B563A501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799764" cy="107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F84859-AABD-4FF8-BDA8-AC68B3128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3" r="1" b="14977"/>
          <a:stretch/>
        </p:blipFill>
        <p:spPr>
          <a:xfrm>
            <a:off x="20" y="10"/>
            <a:ext cx="10799742" cy="107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26F763-20B6-4DF9-BE94-E43B14C2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75" y="203678"/>
            <a:ext cx="7240610" cy="1039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44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0</Words>
  <Application>Microsoft Office PowerPoint</Application>
  <PresentationFormat>Personalizado</PresentationFormat>
  <Paragraphs>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Suarez, Javier {PI}</dc:creator>
  <cp:lastModifiedBy>Suarez, Javier {PI}</cp:lastModifiedBy>
  <cp:revision>2</cp:revision>
  <dcterms:created xsi:type="dcterms:W3CDTF">2020-03-29T22:32:35Z</dcterms:created>
  <dcterms:modified xsi:type="dcterms:W3CDTF">2020-03-30T03:12:48Z</dcterms:modified>
</cp:coreProperties>
</file>